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C1025-4030-468C-AF29-5FB76762E79D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257D4-D4B7-4497-94D0-8C039DDFA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35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3388" y="1244600"/>
            <a:ext cx="5978525" cy="3363913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EABAFEC-AE45-4359-B3D2-5472C8E224F1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8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1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0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7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33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75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3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1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3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3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4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C7F4A-70AB-41F9-8EB4-92888944DEA9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CDCBE-BF80-43C4-AA31-60DEFD905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1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prod108\Desktop\images\IMG_20160504_1143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80" y="1524000"/>
            <a:ext cx="29337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637" y="195265"/>
            <a:ext cx="99568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971040" y="6477000"/>
            <a:ext cx="8249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4820287" y="838200"/>
            <a:ext cx="54006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98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980" dirty="0">
                <a:latin typeface="Calibri" pitchFamily="34" charset="0"/>
                <a:cs typeface="Arial" charset="0"/>
              </a:rPr>
              <a:t>Tank Height to be Modified. 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976969" y="152400"/>
            <a:ext cx="824399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976967" y="152400"/>
            <a:ext cx="135128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328249" y="1524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14</a:t>
            </a:r>
            <a:endParaRPr 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328249" y="3048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98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3328249" y="457200"/>
            <a:ext cx="184763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976967" y="609600"/>
            <a:ext cx="1066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98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Grinding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043769" y="609600"/>
            <a:ext cx="1776519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Rotor Grinding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5175885" y="152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175885" y="3048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175885" y="4572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820288" y="609600"/>
            <a:ext cx="2912957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:-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Vibrio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733242" y="609600"/>
            <a:ext cx="248771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:-   Burr Remove.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631232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8586682" y="152400"/>
            <a:ext cx="163427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4" name="WordArt 16"/>
          <p:cNvSpPr>
            <a:spLocks noChangeArrowheads="1" noChangeShapeType="1" noTextEdit="1"/>
          </p:cNvSpPr>
          <p:nvPr/>
        </p:nvSpPr>
        <p:spPr bwMode="auto">
          <a:xfrm>
            <a:off x="8657802" y="228602"/>
            <a:ext cx="1492038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8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6596803" y="152400"/>
            <a:ext cx="28448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6881283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7165766" y="1524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744876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773324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8017722" y="152400"/>
            <a:ext cx="28448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8302202" y="1524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631232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659680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6881283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7165766" y="304800"/>
            <a:ext cx="282999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744876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773324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801772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8302202" y="3048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6312323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6596803" y="457200"/>
            <a:ext cx="28448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6881286" y="457200"/>
            <a:ext cx="567479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744876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773324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801772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8302202" y="457200"/>
            <a:ext cx="28448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976969" y="838200"/>
            <a:ext cx="2843319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84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To Reduce Rejection for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Dent,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Damage.</a:t>
            </a: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994749" y="1266825"/>
            <a:ext cx="2824057" cy="666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/ Present Status :-</a:t>
            </a:r>
          </a:p>
          <a:p>
            <a:pPr>
              <a:defRPr/>
            </a:pPr>
            <a:r>
              <a:rPr lang="en-US" altLang="en-US" sz="980" dirty="0">
                <a:latin typeface="Calibri" pitchFamily="34" charset="0"/>
                <a:cs typeface="Arial" charset="0"/>
              </a:rPr>
              <a:t>In  Vibrio machine Rotor get damage due to fallen in water.</a:t>
            </a: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12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4815841" y="1143000"/>
            <a:ext cx="3055197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:- Tank  height modified by providing stand. </a:t>
            </a:r>
            <a:r>
              <a:rPr lang="en-US" sz="980" dirty="0">
                <a:latin typeface="Calibri" pitchFamily="34" charset="0"/>
                <a:cs typeface="Calibri" pitchFamily="34" charset="0"/>
              </a:rPr>
              <a:t> </a:t>
            </a:r>
            <a:endParaRPr 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7875482" y="11430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7875482" y="12954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7875482" y="14478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7875482" y="160020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9084522" y="11430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Reduce rejection</a:t>
            </a:r>
            <a:endParaRPr 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9084522" y="12954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tank height </a:t>
            </a:r>
            <a:r>
              <a:rPr lang="en-US" sz="98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maitain</a:t>
            </a:r>
            <a:endParaRPr 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9084522" y="14478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18.04.2016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9084522" y="160020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29.04.2016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7874000" y="1752600"/>
            <a:ext cx="234696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980" b="1" dirty="0">
                <a:latin typeface="Calibri" pitchFamily="34" charset="0"/>
                <a:cs typeface="Arial" charset="0"/>
              </a:rPr>
              <a:t>1.Dinesh Kakad, Sandip Jagtap, Navnath </a:t>
            </a:r>
            <a:br>
              <a:rPr lang="en-US" altLang="en-US" sz="980" b="1" dirty="0">
                <a:latin typeface="Calibri" pitchFamily="34" charset="0"/>
                <a:cs typeface="Arial" charset="0"/>
              </a:rPr>
            </a:br>
            <a:endParaRPr lang="en-US" altLang="en-US" sz="980" b="1" dirty="0">
              <a:latin typeface="Calibri" pitchFamily="34" charset="0"/>
              <a:cs typeface="Arial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7875482" y="2362200"/>
            <a:ext cx="234547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7875482" y="2514600"/>
            <a:ext cx="2345478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)avoid rejection getting dent mark, damage </a:t>
            </a:r>
          </a:p>
          <a:p>
            <a:pPr>
              <a:spcBef>
                <a:spcPct val="20000"/>
              </a:spcBef>
              <a:defRPr/>
            </a:pP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2) Improve quality</a:t>
            </a:r>
            <a:r>
              <a:rPr lang="en-US" altLang="en-US" sz="98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US" alt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971042" y="6030915"/>
            <a:ext cx="2843319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D. Y.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981413" y="5811838"/>
            <a:ext cx="285369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980" dirty="0">
                <a:latin typeface="Calibri" pitchFamily="34" charset="0"/>
                <a:cs typeface="Calibri" pitchFamily="34" charset="0"/>
              </a:rPr>
              <a:t>:-  Sandip Jagtap</a:t>
            </a:r>
          </a:p>
          <a:p>
            <a:pPr>
              <a:defRPr/>
            </a:pPr>
            <a:endParaRPr lang="en-US" altLang="en-US" sz="98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975485" y="5561013"/>
            <a:ext cx="284331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980" b="1" dirty="0">
                <a:latin typeface="Calibri" pitchFamily="34" charset="0"/>
                <a:cs typeface="Calibri" pitchFamily="34" charset="0"/>
              </a:rPr>
              <a:t>29.04.2016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976968" y="3581402"/>
            <a:ext cx="2838873" cy="160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Cylindrical Grinding Machine floor becomes dirty . </a:t>
            </a:r>
          </a:p>
          <a:p>
            <a:pPr>
              <a:defRPr/>
            </a:pPr>
            <a:r>
              <a:rPr 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Why2</a:t>
            </a: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 Coolant Spread on floor during slush dropping. </a:t>
            </a: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980" b="1" dirty="0">
                <a:latin typeface="Calibri" pitchFamily="34" charset="0"/>
                <a:cs typeface="Arial" charset="0"/>
              </a:rPr>
              <a:t>:- 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Distance between Coolant tank  slush separator is more .</a:t>
            </a:r>
          </a:p>
          <a:p>
            <a:pPr>
              <a:defRPr/>
            </a:pPr>
            <a:endParaRPr lang="en-US" altLang="en-US" sz="98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98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Why4</a:t>
            </a:r>
            <a:r>
              <a:rPr lang="en-US" sz="98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:- Height of Coolant tank is less.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4820288" y="3657602"/>
            <a:ext cx="3055197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98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213352" indent="-213352">
              <a:buFontTx/>
              <a:buAutoNum type="arabicParenR"/>
              <a:defRPr/>
            </a:pPr>
            <a:endParaRPr lang="en-US" altLang="en-US" sz="98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6" name="Rectangle 66"/>
          <p:cNvSpPr>
            <a:spLocks noChangeArrowheads="1"/>
          </p:cNvSpPr>
          <p:nvPr/>
        </p:nvSpPr>
        <p:spPr bwMode="auto">
          <a:xfrm>
            <a:off x="7875482" y="5637213"/>
            <a:ext cx="234547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33" b="1">
                <a:solidFill>
                  <a:srgbClr val="0000CC"/>
                </a:solidFill>
                <a:latin typeface="Calibri" panose="020F0502020204030204" pitchFamily="34" charset="0"/>
              </a:rPr>
              <a:t>SCOPE &amp; PLAN FOR HORIZONTAL DEPLOYMENT</a:t>
            </a:r>
          </a:p>
        </p:txBody>
      </p:sp>
      <p:sp>
        <p:nvSpPr>
          <p:cNvPr id="6207" name="Rectangle 72"/>
          <p:cNvSpPr>
            <a:spLocks noChangeArrowheads="1"/>
          </p:cNvSpPr>
          <p:nvPr/>
        </p:nvSpPr>
        <p:spPr bwMode="auto">
          <a:xfrm>
            <a:off x="7875482" y="5865813"/>
            <a:ext cx="21336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SR.</a:t>
            </a:r>
          </a:p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NO.</a:t>
            </a:r>
          </a:p>
        </p:txBody>
      </p:sp>
      <p:sp>
        <p:nvSpPr>
          <p:cNvPr id="6208" name="Rectangle 73"/>
          <p:cNvSpPr>
            <a:spLocks noChangeArrowheads="1"/>
          </p:cNvSpPr>
          <p:nvPr/>
        </p:nvSpPr>
        <p:spPr bwMode="auto">
          <a:xfrm>
            <a:off x="8088842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CELL</a:t>
            </a:r>
          </a:p>
        </p:txBody>
      </p:sp>
      <p:sp>
        <p:nvSpPr>
          <p:cNvPr id="6209" name="Rectangle 74"/>
          <p:cNvSpPr>
            <a:spLocks noChangeArrowheads="1"/>
          </p:cNvSpPr>
          <p:nvPr/>
        </p:nvSpPr>
        <p:spPr bwMode="auto">
          <a:xfrm>
            <a:off x="8515562" y="5865813"/>
            <a:ext cx="49784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TARGET</a:t>
            </a:r>
          </a:p>
        </p:txBody>
      </p:sp>
      <p:sp>
        <p:nvSpPr>
          <p:cNvPr id="6210" name="Rectangle 75"/>
          <p:cNvSpPr>
            <a:spLocks noChangeArrowheads="1"/>
          </p:cNvSpPr>
          <p:nvPr/>
        </p:nvSpPr>
        <p:spPr bwMode="auto">
          <a:xfrm>
            <a:off x="9013402" y="5865813"/>
            <a:ext cx="78083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RESPONSIBILITY</a:t>
            </a:r>
          </a:p>
        </p:txBody>
      </p:sp>
      <p:sp>
        <p:nvSpPr>
          <p:cNvPr id="6211" name="Rectangle 76"/>
          <p:cNvSpPr>
            <a:spLocks noChangeArrowheads="1"/>
          </p:cNvSpPr>
          <p:nvPr/>
        </p:nvSpPr>
        <p:spPr bwMode="auto">
          <a:xfrm>
            <a:off x="9794240" y="5865813"/>
            <a:ext cx="42672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40" b="1">
                <a:solidFill>
                  <a:srgbClr val="000000"/>
                </a:solidFill>
                <a:latin typeface="Calibri" panose="020F0502020204030204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9723120" y="6094413"/>
            <a:ext cx="56896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7875482" y="3276600"/>
            <a:ext cx="2345478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971040" y="152400"/>
            <a:ext cx="824992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98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7733242" y="1979615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7733242" y="1905001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7733242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98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8087360" y="6094413"/>
            <a:ext cx="42672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7875482" y="6094413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7875482" y="3581402"/>
            <a:ext cx="2345478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WHAT TO DO:- 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Use only Modified Tank</a:t>
            </a:r>
          </a:p>
          <a:p>
            <a:pPr>
              <a:defRPr/>
            </a:pPr>
            <a:endParaRPr lang="en-US" sz="98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endParaRPr lang="en-US" sz="98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980" b="1" dirty="0">
                <a:solidFill>
                  <a:srgbClr val="0000CC"/>
                </a:solidFill>
                <a:latin typeface="Calibri"/>
                <a:cs typeface="Arial" charset="0"/>
              </a:rPr>
              <a:t>HOW TO DO:- </a:t>
            </a:r>
            <a:r>
              <a:rPr lang="en-US" sz="980" b="1" dirty="0">
                <a:latin typeface="Calibri" pitchFamily="34" charset="0"/>
                <a:cs typeface="Calibri" pitchFamily="34" charset="0"/>
              </a:rPr>
              <a:t>N.A</a:t>
            </a:r>
          </a:p>
          <a:p>
            <a:pPr>
              <a:defRPr/>
            </a:pPr>
            <a:endParaRPr lang="en-US" sz="980" dirty="0"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2932642" y="234952"/>
            <a:ext cx="380232" cy="24314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974003" y="5180013"/>
            <a:ext cx="284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98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:- </a:t>
            </a:r>
            <a:r>
              <a:rPr lang="en-US" altLang="en-US" sz="980" dirty="0">
                <a:latin typeface="Calibri" pitchFamily="34" charset="0"/>
                <a:cs typeface="Arial" charset="0"/>
              </a:rPr>
              <a:t>Height of Coolant tank is less.</a:t>
            </a: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980" dirty="0">
              <a:latin typeface="Calibri" pitchFamily="34" charset="0"/>
              <a:cs typeface="Arial" charset="0"/>
            </a:endParaRPr>
          </a:p>
        </p:txBody>
      </p:sp>
      <p:sp>
        <p:nvSpPr>
          <p:cNvPr id="6223" name="Oval 3"/>
          <p:cNvSpPr>
            <a:spLocks noChangeArrowheads="1"/>
          </p:cNvSpPr>
          <p:nvPr/>
        </p:nvSpPr>
        <p:spPr bwMode="auto">
          <a:xfrm>
            <a:off x="2652607" y="1905001"/>
            <a:ext cx="463762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7875482" y="6096000"/>
            <a:ext cx="211878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7875482" y="6096000"/>
            <a:ext cx="21336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98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9794240" y="6096002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</a:t>
            </a:r>
          </a:p>
        </p:txBody>
      </p:sp>
      <p:sp>
        <p:nvSpPr>
          <p:cNvPr id="6228" name="Oval 2"/>
          <p:cNvSpPr>
            <a:spLocks noChangeArrowheads="1"/>
          </p:cNvSpPr>
          <p:nvPr/>
        </p:nvSpPr>
        <p:spPr bwMode="auto">
          <a:xfrm>
            <a:off x="2397762" y="2112965"/>
            <a:ext cx="25484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229" name="Oval 3"/>
          <p:cNvSpPr>
            <a:spLocks noChangeArrowheads="1"/>
          </p:cNvSpPr>
          <p:nvPr/>
        </p:nvSpPr>
        <p:spPr bwMode="auto">
          <a:xfrm>
            <a:off x="5882642" y="2276476"/>
            <a:ext cx="485987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230" name="Oval 5"/>
          <p:cNvSpPr>
            <a:spLocks noChangeArrowheads="1"/>
          </p:cNvSpPr>
          <p:nvPr/>
        </p:nvSpPr>
        <p:spPr bwMode="auto">
          <a:xfrm>
            <a:off x="5313683" y="2276476"/>
            <a:ext cx="9630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7875482" y="1733550"/>
            <a:ext cx="120904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98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9084522" y="1733550"/>
            <a:ext cx="1136438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98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6233" name="Straight Connector 7"/>
          <p:cNvCxnSpPr>
            <a:cxnSpLocks noChangeShapeType="1"/>
          </p:cNvCxnSpPr>
          <p:nvPr/>
        </p:nvCxnSpPr>
        <p:spPr bwMode="auto">
          <a:xfrm>
            <a:off x="2757805" y="1979615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6234" name="Straight Connector 12"/>
          <p:cNvCxnSpPr>
            <a:cxnSpLocks noChangeShapeType="1"/>
          </p:cNvCxnSpPr>
          <p:nvPr/>
        </p:nvCxnSpPr>
        <p:spPr bwMode="auto">
          <a:xfrm>
            <a:off x="5029200" y="2590802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6235" name="Rounded Rectangle 15"/>
          <p:cNvSpPr>
            <a:spLocks noChangeArrowheads="1"/>
          </p:cNvSpPr>
          <p:nvPr/>
        </p:nvSpPr>
        <p:spPr bwMode="auto">
          <a:xfrm>
            <a:off x="5100320" y="2738439"/>
            <a:ext cx="213360" cy="387191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cxnSp>
        <p:nvCxnSpPr>
          <p:cNvPr id="6236" name="Straight Arrow Connector 17"/>
          <p:cNvCxnSpPr>
            <a:cxnSpLocks noChangeShapeType="1"/>
          </p:cNvCxnSpPr>
          <p:nvPr/>
        </p:nvCxnSpPr>
        <p:spPr bwMode="auto">
          <a:xfrm>
            <a:off x="5086985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6237" name="Straight Connector 30"/>
          <p:cNvCxnSpPr>
            <a:cxnSpLocks noChangeShapeType="1"/>
            <a:endCxn id="6235" idx="2"/>
          </p:cNvCxnSpPr>
          <p:nvPr/>
        </p:nvCxnSpPr>
        <p:spPr bwMode="auto">
          <a:xfrm>
            <a:off x="5100320" y="2590801"/>
            <a:ext cx="106680" cy="534829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6238" name="Oval 5"/>
          <p:cNvSpPr>
            <a:spLocks noChangeArrowheads="1"/>
          </p:cNvSpPr>
          <p:nvPr/>
        </p:nvSpPr>
        <p:spPr bwMode="auto">
          <a:xfrm>
            <a:off x="2184403" y="2057401"/>
            <a:ext cx="518583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6239" name="Oval 6"/>
          <p:cNvSpPr>
            <a:spLocks noChangeArrowheads="1"/>
          </p:cNvSpPr>
          <p:nvPr/>
        </p:nvSpPr>
        <p:spPr bwMode="auto">
          <a:xfrm>
            <a:off x="2113281" y="2152651"/>
            <a:ext cx="771949" cy="519351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8088842" y="6094415"/>
            <a:ext cx="42672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</a:t>
            </a: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8522971" y="6094415"/>
            <a:ext cx="49043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------</a:t>
            </a: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9013402" y="6099177"/>
            <a:ext cx="780838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98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-----</a:t>
            </a:r>
          </a:p>
        </p:txBody>
      </p:sp>
      <p:sp>
        <p:nvSpPr>
          <p:cNvPr id="2" name="Rounded Rectangle 95"/>
          <p:cNvSpPr>
            <a:spLocks noChangeArrowheads="1"/>
          </p:cNvSpPr>
          <p:nvPr/>
        </p:nvSpPr>
        <p:spPr bwMode="auto">
          <a:xfrm>
            <a:off x="7020560" y="3376613"/>
            <a:ext cx="782320" cy="26901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98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pic>
        <p:nvPicPr>
          <p:cNvPr id="6244" name="Picture 3" descr="C:\Users\prod108\Desktop\images\IMG_20160504_11425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121" y="2041525"/>
            <a:ext cx="2739601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97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Widescreen</PresentationFormat>
  <Paragraphs>83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Shrikant Kulkarni</dc:creator>
  <cp:lastModifiedBy>Shrikant Kulkarni</cp:lastModifiedBy>
  <cp:revision>1</cp:revision>
  <dcterms:created xsi:type="dcterms:W3CDTF">2016-10-25T06:55:30Z</dcterms:created>
  <dcterms:modified xsi:type="dcterms:W3CDTF">2016-10-25T06:55:40Z</dcterms:modified>
</cp:coreProperties>
</file>